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9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6238301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507123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D67C7CC-6E72-4A7A-A4F2-3107B191A683}"/>
              </a:ext>
            </a:extLst>
          </p:cNvPr>
          <p:cNvSpPr/>
          <p:nvPr/>
        </p:nvSpPr>
        <p:spPr>
          <a:xfrm>
            <a:off x="-1499184" y="1145752"/>
            <a:ext cx="151803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7856B435-62AA-41A6-8FC3-478A5A7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1844" y="1145751"/>
            <a:ext cx="1518036" cy="1981372"/>
          </a:xfrm>
          <a:prstGeom prst="rect">
            <a:avLst/>
          </a:prstGeom>
        </p:spPr>
      </p:pic>
      <p:pic>
        <p:nvPicPr>
          <p:cNvPr id="20" name="그림 19" descr="음식이(가) 표시된 사진&#10;&#10;자동 생성된 설명">
            <a:extLst>
              <a:ext uri="{FF2B5EF4-FFF2-40B4-BE49-F238E27FC236}">
                <a16:creationId xmlns:a16="http://schemas.microsoft.com/office/drawing/2014/main" id="{25127091-648A-4846-BF05-482746C2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-1499185" y="1144084"/>
            <a:ext cx="1518036" cy="18712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4E9DC3-1953-4940-8F16-5640008716A2}"/>
              </a:ext>
            </a:extLst>
          </p:cNvPr>
          <p:cNvSpPr/>
          <p:nvPr/>
        </p:nvSpPr>
        <p:spPr>
          <a:xfrm>
            <a:off x="528061" y="1139496"/>
            <a:ext cx="1518034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EA0A1958-DA50-427E-867F-DE65A776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/>
          <a:stretch/>
        </p:blipFill>
        <p:spPr>
          <a:xfrm>
            <a:off x="528060" y="1139496"/>
            <a:ext cx="1518036" cy="1661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95B74-6E18-41C4-842F-6CFF8EA01C66}"/>
              </a:ext>
            </a:extLst>
          </p:cNvPr>
          <p:cNvSpPr/>
          <p:nvPr/>
        </p:nvSpPr>
        <p:spPr>
          <a:xfrm>
            <a:off x="2548429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음식이(가) 표시된 사진&#10;&#10;자동 생성된 설명">
            <a:extLst>
              <a:ext uri="{FF2B5EF4-FFF2-40B4-BE49-F238E27FC236}">
                <a16:creationId xmlns:a16="http://schemas.microsoft.com/office/drawing/2014/main" id="{04E46176-4463-4439-B424-3796B505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/>
          <a:stretch/>
        </p:blipFill>
        <p:spPr>
          <a:xfrm>
            <a:off x="2548428" y="1144085"/>
            <a:ext cx="1518036" cy="14902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33E6C4-D03E-4C1B-B940-4B235D340A37}"/>
              </a:ext>
            </a:extLst>
          </p:cNvPr>
          <p:cNvSpPr/>
          <p:nvPr/>
        </p:nvSpPr>
        <p:spPr>
          <a:xfrm>
            <a:off x="6593746" y="1145752"/>
            <a:ext cx="151574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음식이(가) 표시된 사진&#10;&#10;자동 생성된 설명">
            <a:extLst>
              <a:ext uri="{FF2B5EF4-FFF2-40B4-BE49-F238E27FC236}">
                <a16:creationId xmlns:a16="http://schemas.microsoft.com/office/drawing/2014/main" id="{E006E7B0-555F-43FA-99CE-61923DF7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/>
          <a:stretch/>
        </p:blipFill>
        <p:spPr>
          <a:xfrm>
            <a:off x="6591456" y="1144085"/>
            <a:ext cx="1518036" cy="10266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D65979-8BCD-45C0-A33A-8BD1AD4A22C0}"/>
              </a:ext>
            </a:extLst>
          </p:cNvPr>
          <p:cNvSpPr/>
          <p:nvPr/>
        </p:nvSpPr>
        <p:spPr>
          <a:xfrm>
            <a:off x="8619057" y="1145752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음식이(가) 표시된 사진&#10;&#10;자동 생성된 설명">
            <a:extLst>
              <a:ext uri="{FF2B5EF4-FFF2-40B4-BE49-F238E27FC236}">
                <a16:creationId xmlns:a16="http://schemas.microsoft.com/office/drawing/2014/main" id="{F5AABD03-BA40-4EE8-898C-F009937E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20203" y="1144085"/>
            <a:ext cx="1504872" cy="74725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51571-ABB8-4165-AEF1-86D5094408E8}"/>
              </a:ext>
            </a:extLst>
          </p:cNvPr>
          <p:cNvSpPr/>
          <p:nvPr/>
        </p:nvSpPr>
        <p:spPr>
          <a:xfrm>
            <a:off x="10627608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음식이(가) 표시된 사진&#10;&#10;자동 생성된 설명">
            <a:extLst>
              <a:ext uri="{FF2B5EF4-FFF2-40B4-BE49-F238E27FC236}">
                <a16:creationId xmlns:a16="http://schemas.microsoft.com/office/drawing/2014/main" id="{E6C2C590-81C1-47BE-8AD1-90999E8E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10629900" y="1144085"/>
            <a:ext cx="1518036" cy="4995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045675-AFD0-4145-8878-5F3FAE3167AA}"/>
              </a:ext>
            </a:extLst>
          </p:cNvPr>
          <p:cNvSpPr/>
          <p:nvPr/>
        </p:nvSpPr>
        <p:spPr>
          <a:xfrm>
            <a:off x="12645684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음식이(가) 표시된 사진&#10;&#10;자동 생성된 설명">
            <a:extLst>
              <a:ext uri="{FF2B5EF4-FFF2-40B4-BE49-F238E27FC236}">
                <a16:creationId xmlns:a16="http://schemas.microsoft.com/office/drawing/2014/main" id="{5CB7A834-F3A9-4A80-B6B6-B147B46C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7"/>
          <a:stretch/>
        </p:blipFill>
        <p:spPr>
          <a:xfrm>
            <a:off x="12647976" y="1144085"/>
            <a:ext cx="1518036" cy="264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0EC904-A1B1-4AC3-ADC0-BD97A25027E0}"/>
              </a:ext>
            </a:extLst>
          </p:cNvPr>
          <p:cNvSpPr/>
          <p:nvPr/>
        </p:nvSpPr>
        <p:spPr>
          <a:xfrm>
            <a:off x="14663760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음식이(가) 표시된 사진&#10;&#10;자동 생성된 설명">
            <a:extLst>
              <a:ext uri="{FF2B5EF4-FFF2-40B4-BE49-F238E27FC236}">
                <a16:creationId xmlns:a16="http://schemas.microsoft.com/office/drawing/2014/main" id="{76586B49-7ACF-41D6-8BB9-55807AE8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4"/>
          <a:stretch/>
        </p:blipFill>
        <p:spPr>
          <a:xfrm>
            <a:off x="14663760" y="1144084"/>
            <a:ext cx="1518036" cy="1322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16C228-D4EA-4323-8C26-B534A052F2C7}"/>
              </a:ext>
            </a:extLst>
          </p:cNvPr>
          <p:cNvSpPr txBox="1"/>
          <p:nvPr/>
        </p:nvSpPr>
        <p:spPr>
          <a:xfrm>
            <a:off x="-2960914" y="-145143"/>
            <a:ext cx="214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		1		2			3		4		5		6		7			8		9		10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E4C3EB-E701-4F45-925B-308DAF10017F}"/>
              </a:ext>
            </a:extLst>
          </p:cNvPr>
          <p:cNvSpPr/>
          <p:nvPr/>
        </p:nvSpPr>
        <p:spPr>
          <a:xfrm>
            <a:off x="16686419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F6449-8F71-49DC-A69D-204C410CABF2}"/>
              </a:ext>
            </a:extLst>
          </p:cNvPr>
          <p:cNvSpPr/>
          <p:nvPr/>
        </p:nvSpPr>
        <p:spPr>
          <a:xfrm>
            <a:off x="4575670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음식이(가) 표시된 사진&#10;&#10;자동 생성된 설명">
            <a:extLst>
              <a:ext uri="{FF2B5EF4-FFF2-40B4-BE49-F238E27FC236}">
                <a16:creationId xmlns:a16="http://schemas.microsoft.com/office/drawing/2014/main" id="{28064280-792C-4669-8C65-9B2AF9EF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1"/>
          <a:stretch/>
        </p:blipFill>
        <p:spPr>
          <a:xfrm>
            <a:off x="4575669" y="1139496"/>
            <a:ext cx="1518036" cy="131381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D6E5AE-E8A3-47EE-BD65-AB345A0802C6}"/>
              </a:ext>
            </a:extLst>
          </p:cNvPr>
          <p:cNvSpPr/>
          <p:nvPr/>
        </p:nvSpPr>
        <p:spPr>
          <a:xfrm>
            <a:off x="8599217" y="1139496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음식이(가) 표시된 사진&#10;&#10;자동 생성된 설명">
            <a:extLst>
              <a:ext uri="{FF2B5EF4-FFF2-40B4-BE49-F238E27FC236}">
                <a16:creationId xmlns:a16="http://schemas.microsoft.com/office/drawing/2014/main" id="{7293BAC9-9FBE-486E-9F5B-CF351DB7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00363" y="1137829"/>
            <a:ext cx="150487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81</Words>
  <Application>Microsoft Office PowerPoint</Application>
  <PresentationFormat>와이드스크린</PresentationFormat>
  <Paragraphs>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26</cp:revision>
  <dcterms:created xsi:type="dcterms:W3CDTF">2019-11-14T10:00:49Z</dcterms:created>
  <dcterms:modified xsi:type="dcterms:W3CDTF">2019-11-29T14:34:16Z</dcterms:modified>
</cp:coreProperties>
</file>